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EC4"/>
    <a:srgbClr val="E3A9A7"/>
    <a:srgbClr val="C76A6B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0"/>
        <p:guide orient="horz" pos="2462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647D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FF97A2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FF647D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FF97A2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FF647D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FF97A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FF647D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FF647D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F6BEC4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</a:t>
            </a:r>
            <a:r>
              <a:rPr kumimoji="1" lang="zh-CN" altLang="en-US" sz="3200" dirty="0">
                <a:solidFill>
                  <a:srgbClr val="F6BEC4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学术讲座第一期：</a:t>
            </a:r>
            <a:endParaRPr kumimoji="1" lang="en-US" altLang="zh-CN" sz="3200" dirty="0">
              <a:solidFill>
                <a:srgbClr val="F6BEC4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EB6178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EB6178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241</cp:revision>
  <dcterms:created xsi:type="dcterms:W3CDTF">2017-10-31T12:19:00Z</dcterms:created>
  <dcterms:modified xsi:type="dcterms:W3CDTF">2021-09-23T10:07:44Z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B5CF7142BC1B4AC999BFAA53AAFC706C</vt:lpwstr>
  </property>
  <property fmtid="{D5CDD505-2E9C-101B-9397-08002B2CF9AE}" pid="3" name="KSOProductBuildVer">
    <vt:lpwstr>2052-11.1.0.10700</vt:lpwstr>
  </property>
</Properties>
</file>