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1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5"/>
    <p:sldId id="338" r:id="rId26"/>
    <p:sldId id="33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8"/>
        <p:guide orient="horz" pos="1542"/>
        <p:guide pos="1474"/>
        <p:guide orient="horz" pos="1452"/>
        <p:guide orient="horz" pos="2494"/>
        <p:guide pos="2650"/>
        <p:guide orient="horz" pos="2066"/>
        <p:guide orient="horz" pos="18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rgbClr val="A51E36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rgbClr val="A51E36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兰亭黑-简 中黑</vt:lpstr>
      <vt:lpstr>黑体</vt:lpstr>
      <vt:lpstr>Gotham Bold</vt:lpstr>
      <vt:lpstr>Geometria-Medium</vt:lpstr>
      <vt:lpstr>Gotham Rounded Book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238</cp:revision>
  <dcterms:created xsi:type="dcterms:W3CDTF">2017-10-31T12:19:00Z</dcterms:created>
  <dcterms:modified xsi:type="dcterms:W3CDTF">2021-09-23T09:36:57Z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A700879580934903AB2343112B353AA0</vt:lpwstr>
  </property>
  <property fmtid="{D5CDD505-2E9C-101B-9397-08002B2CF9AE}" pid="3" name="KSOProductBuildVer">
    <vt:lpwstr>2052-11.1.0.10700</vt:lpwstr>
  </property>
</Properties>
</file>