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12" r:id="rId3"/>
    <p:sldId id="313" r:id="rId4"/>
    <p:sldId id="314" r:id="rId5"/>
    <p:sldId id="315" r:id="rId6"/>
    <p:sldId id="316" r:id="rId7"/>
    <p:sldId id="320" r:id="rId8"/>
    <p:sldId id="318" r:id="rId9"/>
    <p:sldId id="321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52" r:id="rId19"/>
    <p:sldId id="353" r:id="rId20"/>
    <p:sldId id="354" r:id="rId21"/>
    <p:sldId id="355" r:id="rId22"/>
    <p:sldId id="356" r:id="rId23"/>
    <p:sldId id="357" r:id="rId25"/>
    <p:sldId id="358" r:id="rId26"/>
    <p:sldId id="359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9EC9"/>
    <a:srgbClr val="9E78B3"/>
    <a:srgbClr val="DCC8E9"/>
    <a:srgbClr val="FF97A2"/>
    <a:srgbClr val="FF647D"/>
    <a:srgbClr val="EB6178"/>
    <a:srgbClr val="FFC4C8"/>
    <a:srgbClr val="E3A9A7"/>
    <a:srgbClr val="C76A6B"/>
    <a:srgbClr val="5557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9"/>
        <p:guide orient="horz" pos="1542"/>
        <p:guide pos="1474"/>
        <p:guide orient="horz" pos="1452"/>
        <p:guide orient="horz" pos="2494"/>
        <p:guide pos="2650"/>
        <p:guide orient="horz" pos="2066"/>
        <p:guide orient="horz" pos="181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9E78B3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DCC8E9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spPr>
              <a:solidFill>
                <a:srgbClr val="9E78B3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explosion val="0"/>
            <c:spPr>
              <a:solidFill>
                <a:srgbClr val="DCC8E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9E78B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DCC8E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3" y="1705812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387047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</a:t>
            </a:r>
            <a:endParaRPr kumimoji="1" lang="zh-CN" altLang="en-US" sz="3200" dirty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2" y="1405333"/>
            <a:ext cx="53456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Research on the path </a:t>
            </a:r>
            <a:r>
              <a:rPr lang="en-US" altLang="zh-CN" sz="2400">
                <a:solidFill>
                  <a:schemeClr val="bg1"/>
                </a:solidFill>
                <a:latin typeface="Geometria-Medium" panose="020B0603020204020204" charset="0"/>
              </a:rPr>
              <a:t>and </a:t>
            </a:r>
            <a:r>
              <a:rPr lang="en-US" altLang="zh-CN" sz="2400" smtClean="0">
                <a:solidFill>
                  <a:schemeClr val="bg1"/>
                </a:solidFill>
                <a:latin typeface="Geometria-Medium" panose="020B0603020204020204" charset="0"/>
              </a:rPr>
              <a:t>mechanism </a:t>
            </a: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of Chinese lifelong education system construction 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zh-CN" altLang="en-US" sz="2600" dirty="0" smtClean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62115" y="161496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zh-CN" altLang="en-US" sz="2600" dirty="0" smtClean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zh-CN" altLang="en-US" sz="2600" dirty="0" smtClean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zh-CN" altLang="en-US" sz="2600" dirty="0" smtClean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2441394"/>
            <a:ext cx="5489803" cy="578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T</a:t>
            </a:r>
            <a:r>
              <a:rPr kumimoji="1" lang="en-US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HANKS</a:t>
            </a:r>
            <a:endParaRPr kumimoji="1" lang="en-US" sz="4000" dirty="0">
              <a:solidFill>
                <a:schemeClr val="bg1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953974"/>
            <a:ext cx="5345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Internationally 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039574"/>
            <a:ext cx="48688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Research on </a:t>
            </a:r>
            <a:r>
              <a:rPr lang="en-US" altLang="zh-CN" sz="3600">
                <a:solidFill>
                  <a:schemeClr val="bg1"/>
                </a:solidFill>
                <a:latin typeface="Geometria-Medium" panose="020B0603020204020204" charset="0"/>
              </a:rPr>
              <a:t>the </a:t>
            </a:r>
            <a:r>
              <a:rPr lang="en-US" altLang="zh-CN" sz="3600" smtClean="0">
                <a:solidFill>
                  <a:schemeClr val="bg1"/>
                </a:solidFill>
                <a:latin typeface="Geometria-Medium" panose="020B0603020204020204" charset="0"/>
              </a:rPr>
              <a:t>path </a:t>
            </a: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and mechanism of Chinese lifelong education </a:t>
            </a:r>
            <a:r>
              <a:rPr lang="en-US" altLang="zh-CN" sz="3600">
                <a:solidFill>
                  <a:schemeClr val="bg1"/>
                </a:solidFill>
                <a:latin typeface="Geometria-Medium" panose="020B0603020204020204" charset="0"/>
              </a:rPr>
              <a:t>system </a:t>
            </a:r>
            <a:r>
              <a:rPr lang="en-US" altLang="zh-CN" sz="3600" smtClean="0">
                <a:solidFill>
                  <a:schemeClr val="bg1"/>
                </a:solidFill>
                <a:latin typeface="Geometria-Medium" panose="020B0603020204020204" charset="0"/>
              </a:rPr>
              <a:t>construction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体验无限精彩的校园生活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841223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432728"/>
            <a:ext cx="548980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DCC8E9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校级学术讲座第一期：</a:t>
            </a:r>
            <a:endParaRPr kumimoji="1" lang="en-US" altLang="zh-CN" sz="3200" dirty="0">
              <a:solidFill>
                <a:srgbClr val="DCC8E9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5638</Words>
  <Application>WPS 演示</Application>
  <PresentationFormat>自定义</PresentationFormat>
  <Paragraphs>379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Gotham Rounded Book</vt:lpstr>
      <vt:lpstr>兰亭黑-简 中黑</vt:lpstr>
      <vt:lpstr>黑体</vt:lpstr>
      <vt:lpstr>Gotham Bold</vt:lpstr>
      <vt:lpstr>Geometria-Medium</vt:lpstr>
      <vt:lpstr>兰亭黑-简 纤黑</vt:lpstr>
      <vt:lpstr>方正兰亭细黑_GBK</vt:lpstr>
      <vt:lpstr>Geometria-Italic</vt:lpstr>
      <vt:lpstr>微软雅黑</vt:lpstr>
      <vt:lpstr>Calibri Light</vt:lpstr>
      <vt:lpstr>Calibri</vt:lpstr>
      <vt:lpstr>等线</vt:lpstr>
      <vt:lpstr>Gotham</vt:lpstr>
      <vt:lpstr>Arial Unicode MS</vt:lpstr>
      <vt:lpstr>方正兰亭黑_GBK</vt:lpstr>
      <vt:lpstr>Geometria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242</cp:revision>
  <dcterms:created xsi:type="dcterms:W3CDTF">2017-10-31T12:19:00Z</dcterms:created>
  <dcterms:modified xsi:type="dcterms:W3CDTF">2021-09-23T09:08:34Z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B7F22E561BCE4E5AB36FF7E677609E10</vt:lpwstr>
  </property>
  <property fmtid="{D5CDD505-2E9C-101B-9397-08002B2CF9AE}" pid="3" name="KSOProductBuildVer">
    <vt:lpwstr>2052-11.1.0.10700</vt:lpwstr>
  </property>
</Properties>
</file>